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of enzyme determined on surrounding environment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19" y="2717114"/>
            <a:ext cx="21844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597" y="2505089"/>
            <a:ext cx="3220563" cy="2082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597" y="4793396"/>
            <a:ext cx="3143602" cy="208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8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Proteins that speed up the rate of reaction (catalysts)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635" y="2927828"/>
            <a:ext cx="3037812" cy="31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9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catalysts</a:t>
            </a:r>
          </a:p>
          <a:p>
            <a:r>
              <a:rPr lang="en-US" dirty="0" smtClean="0"/>
              <a:t>Are not used up in a reaction, can be reused if needed</a:t>
            </a:r>
          </a:p>
          <a:p>
            <a:r>
              <a:rPr lang="en-US" dirty="0" smtClean="0"/>
              <a:t>Act on a single substrate or multiple substrates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021" y="3999471"/>
            <a:ext cx="37719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8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different levels: primary, secondary, tertiary, and quaternary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202039"/>
            <a:ext cx="38100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1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order of amino acids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820" y="2514599"/>
            <a:ext cx="5589428" cy="302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8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Interactions between amino acids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61" y="2575044"/>
            <a:ext cx="5762274" cy="355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7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 between distant amino acids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65" y="2398018"/>
            <a:ext cx="5587134" cy="41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4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Quaternary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Bonds between multiple proteins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61" y="2423418"/>
            <a:ext cx="5683334" cy="42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8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Bonds/Interactions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H-bonds</a:t>
            </a:r>
          </a:p>
          <a:p>
            <a:r>
              <a:rPr lang="en-US" dirty="0" smtClean="0"/>
              <a:t>Van der Waal Forces</a:t>
            </a:r>
          </a:p>
          <a:p>
            <a:r>
              <a:rPr lang="en-US" dirty="0" smtClean="0"/>
              <a:t>Disulfide Bonds</a:t>
            </a:r>
          </a:p>
          <a:p>
            <a:r>
              <a:rPr lang="en-US" dirty="0" smtClean="0"/>
              <a:t>Hydrophobic Interactions</a:t>
            </a:r>
          </a:p>
          <a:p>
            <a:r>
              <a:rPr lang="en-US" dirty="0" smtClean="0"/>
              <a:t>Salt Bridges</a:t>
            </a:r>
          </a:p>
          <a:p>
            <a:r>
              <a:rPr lang="en-US" dirty="0" smtClean="0"/>
              <a:t>Ionic Interactions</a:t>
            </a:r>
          </a:p>
        </p:txBody>
      </p:sp>
    </p:spTree>
    <p:extLst>
      <p:ext uri="{BB962C8B-B14F-4D97-AF65-F5344CB8AC3E}">
        <p14:creationId xmlns:p14="http://schemas.microsoft.com/office/powerpoint/2010/main" val="2526858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32</TotalTime>
  <Words>106</Words>
  <Application>Microsoft Macintosh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Orbit</vt:lpstr>
      <vt:lpstr>Enzymes</vt:lpstr>
      <vt:lpstr>Basic Info</vt:lpstr>
      <vt:lpstr>Enzymes</vt:lpstr>
      <vt:lpstr>Protein Structure</vt:lpstr>
      <vt:lpstr>Primary Structure</vt:lpstr>
      <vt:lpstr>Secondary Structure</vt:lpstr>
      <vt:lpstr>Tertiary Structure</vt:lpstr>
      <vt:lpstr>Quaternary Structure</vt:lpstr>
      <vt:lpstr>Bonds/Interactions</vt:lpstr>
      <vt:lpstr>Enzyme 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Rex Chiu</dc:creator>
  <cp:lastModifiedBy>Rex Chiu</cp:lastModifiedBy>
  <cp:revision>3</cp:revision>
  <dcterms:created xsi:type="dcterms:W3CDTF">2012-10-31T04:47:49Z</dcterms:created>
  <dcterms:modified xsi:type="dcterms:W3CDTF">2012-10-31T05:20:40Z</dcterms:modified>
</cp:coreProperties>
</file>